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lundi, le </a:t>
            </a:r>
            <a:r>
              <a:rPr lang="fr-FR" sz="3800" dirty="0">
                <a:solidFill>
                  <a:schemeClr val="bg1"/>
                </a:solidFill>
                <a:latin typeface="Kristen ITC" pitchFamily="66" charset="0"/>
              </a:rPr>
              <a:t>8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 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919" y="49631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the French letter accents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5088" y="240539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Exchange </a:t>
            </a:r>
            <a:r>
              <a:rPr lang="en-US" sz="2800" smtClean="0">
                <a:latin typeface="Kristen ITC" pitchFamily="66" charset="0"/>
              </a:rPr>
              <a:t>e-mail addresses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1919" y="3336409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and follow simple directions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259" y="573994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Spell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461" y="4131711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things in the classroom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39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96</cp:revision>
  <dcterms:created xsi:type="dcterms:W3CDTF">2011-09-14T23:22:57Z</dcterms:created>
  <dcterms:modified xsi:type="dcterms:W3CDTF">2012-10-08T11:41:58Z</dcterms:modified>
</cp:coreProperties>
</file>